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脇 清華" userId="41e3ed17-33e3-49da-bfbd-6408b17084b7" providerId="ADAL" clId="{FACD6485-43E0-448B-987F-7EB2F7C4FEC4}"/>
    <pc:docChg chg="modSld">
      <pc:chgData name="森脇 清華" userId="41e3ed17-33e3-49da-bfbd-6408b17084b7" providerId="ADAL" clId="{FACD6485-43E0-448B-987F-7EB2F7C4FEC4}" dt="2025-12-08T03:26:04.743" v="4" actId="20577"/>
      <pc:docMkLst>
        <pc:docMk/>
      </pc:docMkLst>
      <pc:sldChg chg="modSp mod">
        <pc:chgData name="森脇 清華" userId="41e3ed17-33e3-49da-bfbd-6408b17084b7" providerId="ADAL" clId="{FACD6485-43E0-448B-987F-7EB2F7C4FEC4}" dt="2025-12-08T03:26:04.743" v="4" actId="20577"/>
        <pc:sldMkLst>
          <pc:docMk/>
          <pc:sldMk cId="2268244532" sldId="256"/>
        </pc:sldMkLst>
        <pc:spChg chg="mod">
          <ac:chgData name="森脇 清華" userId="41e3ed17-33e3-49da-bfbd-6408b17084b7" providerId="ADAL" clId="{FACD6485-43E0-448B-987F-7EB2F7C4FEC4}" dt="2025-12-08T03:26:04.743" v="4" actId="20577"/>
          <ac:spMkLst>
            <pc:docMk/>
            <pc:sldMk cId="2268244532" sldId="256"/>
            <ac:spMk id="8" creationId="{D97CFAE7-092E-404B-B70A-F3C0757C6FF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3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70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19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3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607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1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4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12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98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9D89-47EE-4CA9-8FD1-FD320E4A18DB}" type="datetimeFigureOut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00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7CFAE7-092E-404B-B70A-F3C0757C6FF6}"/>
              </a:ext>
            </a:extLst>
          </p:cNvPr>
          <p:cNvSpPr/>
          <p:nvPr/>
        </p:nvSpPr>
        <p:spPr>
          <a:xfrm>
            <a:off x="1784628" y="463140"/>
            <a:ext cx="8622744" cy="242149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35</a:t>
            </a:r>
            <a:r>
              <a:rPr lang="ja-JP" altLang="en-US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日本肝がん分子標的治療研究会</a:t>
            </a:r>
            <a:endParaRPr lang="en-US" altLang="ja-JP" sz="36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171860F-44EC-4C7B-97F4-FED60E514DD8}"/>
              </a:ext>
            </a:extLst>
          </p:cNvPr>
          <p:cNvGrpSpPr/>
          <p:nvPr/>
        </p:nvGrpSpPr>
        <p:grpSpPr>
          <a:xfrm>
            <a:off x="1784628" y="1786351"/>
            <a:ext cx="8774088" cy="4330421"/>
            <a:chOff x="1915257" y="1346817"/>
            <a:chExt cx="8774088" cy="4330421"/>
          </a:xfrm>
        </p:grpSpPr>
        <p:sp>
          <p:nvSpPr>
            <p:cNvPr id="4" name="テキスト ボックス 2">
              <a:extLst>
                <a:ext uri="{FF2B5EF4-FFF2-40B4-BE49-F238E27FC236}">
                  <a16:creationId xmlns:a16="http://schemas.microsoft.com/office/drawing/2014/main" id="{C9BF8135-B0F4-4291-B106-137B295565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7555" y="2729653"/>
              <a:ext cx="8411790" cy="1815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演題発表に関連し、開示すべきＣＯＩ関係にある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企業などはありません。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E9D31C21-C790-45FF-ABCB-54C3F3CCD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257" y="1346817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テキスト ボックス 2">
              <a:extLst>
                <a:ext uri="{FF2B5EF4-FFF2-40B4-BE49-F238E27FC236}">
                  <a16:creationId xmlns:a16="http://schemas.microsoft.com/office/drawing/2014/main" id="{62EF3C47-9CCB-4987-819F-8F3B6333F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4409" y="4723131"/>
              <a:ext cx="841179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※</a:t>
              </a: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この形式はサンプルです。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 必要な情報が開示されれば、形式は自由です。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8244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84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和香菜 嘉手苅</cp:lastModifiedBy>
  <cp:revision>12</cp:revision>
  <dcterms:created xsi:type="dcterms:W3CDTF">2020-07-30T03:23:55Z</dcterms:created>
  <dcterms:modified xsi:type="dcterms:W3CDTF">2026-05-12T05:11:30Z</dcterms:modified>
</cp:coreProperties>
</file>